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m.ru/users/1695492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конкурс\1711152956_oir-mobi-7dvt-p-nezhno-zelenii-fon-dlya-prezentatsii-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63" y="0"/>
            <a:ext cx="9144000" cy="687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Пользователь\Desktop\конкурс\0lE-nP9pxbU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3586" y="2348881"/>
            <a:ext cx="7030821" cy="390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764704"/>
            <a:ext cx="806489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/>
              <a:t>МКДОУ  </a:t>
            </a:r>
            <a:r>
              <a:rPr lang="ru-RU" sz="3600" b="1" dirty="0" err="1" smtClean="0"/>
              <a:t>Усть-Сертинский</a:t>
            </a:r>
            <a:r>
              <a:rPr lang="ru-RU" sz="3600" b="1" dirty="0" smtClean="0"/>
              <a:t> детский сад </a:t>
            </a:r>
          </a:p>
          <a:p>
            <a:r>
              <a:rPr lang="ru-RU" sz="3600" b="1" dirty="0"/>
              <a:t> </a:t>
            </a:r>
            <a:r>
              <a:rPr lang="ru-RU" sz="3600" b="1" dirty="0" smtClean="0"/>
              <a:t>                     «Теремок»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560613818"/>
      </p:ext>
    </p:extLst>
  </p:cSld>
  <p:clrMapOvr>
    <a:masterClrMapping/>
  </p:clrMapOvr>
  <p:transition spd="slow" advTm="2120">
    <p:randomBar dir="vert"/>
  </p:transition>
  <p:timing>
    <p:tnLst>
      <p:par>
        <p:cTn id="1" dur="indefinite" restart="never" nodeType="tmRoot"/>
      </p:par>
    </p:tnLst>
  </p:timing>
  <p:extLst mod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smtClean="0"/>
              <a:t>Мои достижения и группы «Непоседы»</a:t>
            </a:r>
            <a:endParaRPr lang="ru-RU" sz="4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268761"/>
            <a:ext cx="8229600" cy="3816423"/>
          </a:xfrm>
        </p:spPr>
      </p:pic>
      <p:sp>
        <p:nvSpPr>
          <p:cNvPr id="6" name="TextBox 5"/>
          <p:cNvSpPr txBox="1"/>
          <p:nvPr/>
        </p:nvSpPr>
        <p:spPr>
          <a:xfrm>
            <a:off x="179512" y="5589240"/>
            <a:ext cx="885698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Моя страница на МААМ.</a:t>
            </a:r>
            <a:r>
              <a:rPr lang="en-US" sz="2000" b="1" dirty="0" err="1" smtClean="0"/>
              <a:t>ru</a:t>
            </a:r>
            <a:r>
              <a:rPr lang="ru-RU" sz="2000" dirty="0" smtClean="0">
                <a:solidFill>
                  <a:srgbClr val="111111"/>
                </a:solidFill>
                <a:latin typeface="Arial"/>
              </a:rPr>
              <a:t> </a:t>
            </a:r>
            <a:r>
              <a:rPr lang="ru-RU" sz="2000" u="sng" dirty="0" smtClean="0">
                <a:solidFill>
                  <a:schemeClr val="tx1"/>
                </a:solidFill>
                <a:hlinkClick r:id="rId3" tooltip="Михеева Любовь"/>
              </a:rPr>
              <a:t>www.maam.ru/users/</a:t>
            </a:r>
            <a:r>
              <a:rPr lang="ru-RU" sz="2000" b="1" u="sng" dirty="0" smtClean="0">
                <a:solidFill>
                  <a:schemeClr val="tx1"/>
                </a:solidFill>
                <a:hlinkClick r:id="rId3" tooltip="Михеева Любовь"/>
              </a:rPr>
              <a:t>1695492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/>
              <a:t>Фото и видео материал на моей страницы в </a:t>
            </a:r>
            <a:r>
              <a:rPr lang="en-US" sz="2000" b="1" dirty="0" smtClean="0"/>
              <a:t>VK</a:t>
            </a:r>
            <a:r>
              <a:rPr lang="ru-RU" sz="2000" b="1" dirty="0" smtClean="0"/>
              <a:t> </a:t>
            </a:r>
            <a:r>
              <a:rPr lang="en-US" sz="2000" b="1" dirty="0" smtClean="0">
                <a:latin typeface="-apple-system"/>
              </a:rPr>
              <a:t>https</a:t>
            </a:r>
            <a:r>
              <a:rPr lang="en-US" sz="2000" b="1" dirty="0">
                <a:latin typeface="-apple-system"/>
              </a:rPr>
              <a:t>://vk.com/</a:t>
            </a:r>
            <a:r>
              <a:rPr lang="en-US" sz="2000" b="1" dirty="0">
                <a:solidFill>
                  <a:srgbClr val="000000"/>
                </a:solidFill>
                <a:latin typeface="-apple-system"/>
              </a:rPr>
              <a:t>id487969568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481089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6452">
        <p:split orient="vert"/>
      </p:transition>
    </mc:Choice>
    <mc:Fallback>
      <p:transition spd="slow" advTm="645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конкурс\1711152956_oir-mobi-7dvt-p-nezhno-zelenii-fon-dlya-prezentatsii-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Заголовок 14"/>
          <p:cNvSpPr>
            <a:spLocks noGrp="1"/>
          </p:cNvSpPr>
          <p:nvPr>
            <p:ph type="title" idx="4294967295"/>
          </p:nvPr>
        </p:nvSpPr>
        <p:spPr>
          <a:xfrm>
            <a:off x="467544" y="274638"/>
            <a:ext cx="7762056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Воспитатель </a:t>
            </a:r>
            <a:r>
              <a:rPr lang="ru-RU" sz="3200" b="1" dirty="0" err="1" smtClean="0"/>
              <a:t>Усть-Сертинского</a:t>
            </a:r>
            <a:r>
              <a:rPr lang="ru-RU" sz="3200" b="1" dirty="0" smtClean="0"/>
              <a:t> детского сада «Теремок»  Михеева Любовь Викторовна</a:t>
            </a:r>
            <a:endParaRPr lang="ru-RU" sz="3200" b="1" dirty="0"/>
          </a:p>
        </p:txBody>
      </p:sp>
      <p:pic>
        <p:nvPicPr>
          <p:cNvPr id="20" name="Объект 19"/>
          <p:cNvPicPr>
            <a:picLocks noGrp="1" noChangeAspect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916113"/>
            <a:ext cx="3744416" cy="4210050"/>
          </a:xfrm>
        </p:spPr>
      </p:pic>
      <p:sp>
        <p:nvSpPr>
          <p:cNvPr id="19" name="Объект 18"/>
          <p:cNvSpPr>
            <a:spLocks noGrp="1"/>
          </p:cNvSpPr>
          <p:nvPr>
            <p:ph sz="quarter" idx="4294967295"/>
          </p:nvPr>
        </p:nvSpPr>
        <p:spPr>
          <a:xfrm>
            <a:off x="5102225" y="2174875"/>
            <a:ext cx="4041775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Образование:   </a:t>
            </a:r>
          </a:p>
          <a:p>
            <a:pPr marL="0" indent="0">
              <a:buNone/>
            </a:pPr>
            <a:r>
              <a:rPr lang="ru-RU" sz="2000" b="1" dirty="0" smtClean="0"/>
              <a:t> </a:t>
            </a:r>
            <a:r>
              <a:rPr lang="ru-RU" sz="2000" i="1" dirty="0" smtClean="0"/>
              <a:t>ГОУСПО »Кемеровский педагогический Колледж».</a:t>
            </a:r>
          </a:p>
          <a:p>
            <a:pPr marL="0" indent="0">
              <a:buNone/>
            </a:pPr>
            <a:r>
              <a:rPr lang="ru-RU" sz="2000" b="1" dirty="0" smtClean="0"/>
              <a:t>Педагогический стаж:</a:t>
            </a:r>
          </a:p>
          <a:p>
            <a:pPr marL="0" indent="0">
              <a:buNone/>
            </a:pPr>
            <a:r>
              <a:rPr lang="ru-RU" sz="2000" i="1" dirty="0" smtClean="0"/>
              <a:t>13 лет.</a:t>
            </a:r>
          </a:p>
          <a:p>
            <a:pPr marL="0" indent="0">
              <a:buNone/>
            </a:pPr>
            <a:r>
              <a:rPr lang="ru-RU" sz="2000" b="1" dirty="0" smtClean="0"/>
              <a:t>Квалификационная категория:</a:t>
            </a:r>
          </a:p>
          <a:p>
            <a:pPr marL="0" indent="0">
              <a:buNone/>
            </a:pPr>
            <a:r>
              <a:rPr lang="ru-RU" sz="2000" i="1" dirty="0" smtClean="0"/>
              <a:t>Первая.</a:t>
            </a:r>
          </a:p>
          <a:p>
            <a:pPr marL="0" indent="0">
              <a:buNone/>
            </a:pPr>
            <a:endParaRPr lang="ru-RU" sz="2000" i="1" dirty="0" smtClean="0"/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2119089585"/>
      </p:ext>
    </p:extLst>
  </p:cSld>
  <p:clrMapOvr>
    <a:masterClrMapping/>
  </p:clrMapOvr>
  <p:transition spd="slow" advTm="14149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7363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dirty="0" smtClean="0"/>
              <a:t>Мое педагогическое кредо:</a:t>
            </a:r>
            <a:br>
              <a:rPr lang="ru-RU" sz="4000" b="1" dirty="0" smtClean="0"/>
            </a:br>
            <a:r>
              <a:rPr lang="ru-RU" sz="4000" b="1" dirty="0" smtClean="0"/>
              <a:t>«Отношение с людьми – главное в любой деятельности, а тем более в педагогической»</a:t>
            </a:r>
            <a:endParaRPr lang="ru-RU" sz="4000" b="1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3213100"/>
            <a:ext cx="4104456" cy="3240088"/>
          </a:xfrm>
        </p:spPr>
      </p:pic>
      <p:pic>
        <p:nvPicPr>
          <p:cNvPr id="13" name="Объект 12"/>
          <p:cNvPicPr>
            <a:picLocks noGrp="1" noChangeAspect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3213100"/>
            <a:ext cx="4176464" cy="3240088"/>
          </a:xfrm>
        </p:spPr>
      </p:pic>
    </p:spTree>
    <p:extLst>
      <p:ext uri="{BB962C8B-B14F-4D97-AF65-F5344CB8AC3E}">
        <p14:creationId xmlns:p14="http://schemas.microsoft.com/office/powerpoint/2010/main" xmlns="" val="2994097730"/>
      </p:ext>
    </p:extLst>
  </p:cSld>
  <p:clrMapOvr>
    <a:masterClrMapping/>
  </p:clrMapOvr>
  <p:transition spd="slow" advTm="9494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Основные направления в моей деятельности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61143" y="1412776"/>
            <a:ext cx="75786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1.Здоровьесбережение детей.</a:t>
            </a:r>
          </a:p>
          <a:p>
            <a:r>
              <a:rPr lang="ru-RU" sz="2000" b="1" dirty="0" smtClean="0"/>
              <a:t>2.Создание развивающей среды и условия для развития ребенка.</a:t>
            </a:r>
          </a:p>
          <a:p>
            <a:r>
              <a:rPr lang="ru-RU" sz="2000" b="1" dirty="0" smtClean="0"/>
              <a:t>3.Экологическое воспитание.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2428439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Приоритетное направление в работе: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1143" y="2890104"/>
            <a:ext cx="8551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1.Игра, как ведущий вид деятельности в дошкольном возрасте.</a:t>
            </a:r>
          </a:p>
          <a:p>
            <a:r>
              <a:rPr lang="ru-RU" sz="2000" b="1" dirty="0" smtClean="0"/>
              <a:t>2.Сказка, как метод воспитания и развития детей дошкольного возраста.</a:t>
            </a:r>
            <a:endParaRPr lang="ru-RU" sz="2000" b="1" dirty="0"/>
          </a:p>
        </p:txBody>
      </p:sp>
      <p:pic>
        <p:nvPicPr>
          <p:cNvPr id="2050" name="Picture 2" descr="C:\Users\Пользователь\Desktop\конкурс\RYvhyFiFEIQ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89040"/>
            <a:ext cx="604867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92172288"/>
      </p:ext>
    </p:extLst>
  </p:cSld>
  <p:clrMapOvr>
    <a:masterClrMapping/>
  </p:clrMapOvr>
  <p:transition spd="slow" advTm="16198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Предметно-развивающая среда.</a:t>
            </a:r>
            <a:endParaRPr lang="ru-RU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01413" y="1628800"/>
            <a:ext cx="2520280" cy="2736304"/>
          </a:xfrm>
        </p:spPr>
      </p:pic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61939" y="1622648"/>
            <a:ext cx="2304256" cy="2742456"/>
          </a:xfrm>
        </p:spPr>
      </p:pic>
      <p:pic>
        <p:nvPicPr>
          <p:cNvPr id="1026" name="Picture 2" descr="C:\Users\Пользователь\Desktop\конкурс\KWApAjS14Vs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4945" y="4389310"/>
            <a:ext cx="2747833" cy="225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Пользователь\Desktop\конкурс\20241003_10465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Пользователь\Desktop\конкурс\v6xXP2t2_8Y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89310"/>
            <a:ext cx="3744416" cy="225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83437008"/>
      </p:ext>
    </p:extLst>
  </p:cSld>
  <p:clrMapOvr>
    <a:masterClrMapping/>
  </p:clrMapOvr>
  <p:transition spd="slow" advTm="7304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Игра, как ведущий вид деятельности.</a:t>
            </a:r>
            <a:endParaRPr lang="ru-RU" b="1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484784"/>
            <a:ext cx="4038600" cy="4824536"/>
          </a:xfrm>
        </p:spPr>
      </p:pic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1484784"/>
            <a:ext cx="4176464" cy="4824536"/>
          </a:xfrm>
        </p:spPr>
      </p:pic>
    </p:spTree>
    <p:extLst>
      <p:ext uri="{BB962C8B-B14F-4D97-AF65-F5344CB8AC3E}">
        <p14:creationId xmlns:p14="http://schemas.microsoft.com/office/powerpoint/2010/main" xmlns="" val="3210160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Tm="7388">
        <p:cut/>
      </p:transition>
    </mc:Choice>
    <mc:Fallback>
      <p:transition advTm="7388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 smtClean="0"/>
              <a:t>Здоровьесбережение</a:t>
            </a:r>
            <a:r>
              <a:rPr lang="ru-RU" b="1" dirty="0" smtClean="0"/>
              <a:t> детей.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1522647"/>
            <a:ext cx="3312368" cy="2649083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4000872"/>
            <a:ext cx="2520280" cy="2664296"/>
          </a:xfrm>
        </p:spPr>
      </p:pic>
      <p:pic>
        <p:nvPicPr>
          <p:cNvPr id="2050" name="Picture 2" descr="C:\Users\Пользователь\Desktop\конкурс\SztulYCd_mo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07434"/>
            <a:ext cx="345638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Пользователь\Desktop\конкурс\tBWKs7g4STQ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72880"/>
            <a:ext cx="25922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1902047"/>
      </p:ext>
    </p:extLst>
  </p:cSld>
  <p:clrMapOvr>
    <a:masterClrMapping/>
  </p:clrMapOvr>
  <p:transition spd="slow" advTm="7826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04664"/>
            <a:ext cx="8579296" cy="16561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smtClean="0"/>
              <a:t>Мои увлечение, совместно с детьми. Творческая деятельность – </a:t>
            </a:r>
            <a:r>
              <a:rPr lang="ru-RU" sz="4000" b="1" dirty="0" err="1" smtClean="0"/>
              <a:t>бумагопластика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2204864"/>
            <a:ext cx="2736304" cy="4525963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2287413"/>
            <a:ext cx="2448272" cy="4525963"/>
          </a:xfrm>
        </p:spPr>
      </p:pic>
      <p:pic>
        <p:nvPicPr>
          <p:cNvPr id="4098" name="Picture 2" descr="C:\Users\Пользователь\Desktop\конкурс\6xUYpHWUsRY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204864"/>
            <a:ext cx="288032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7319720"/>
      </p:ext>
    </p:extLst>
  </p:cSld>
  <p:clrMapOvr>
    <a:masterClrMapping/>
  </p:clrMapOvr>
  <p:transition spd="slow" advTm="7977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121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smtClean="0"/>
              <a:t>Сказка – это не только, как средство обучения, но и как средство развития личности.</a:t>
            </a:r>
            <a:endParaRPr lang="ru-RU" sz="4000" b="1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1844824"/>
            <a:ext cx="3096344" cy="2088232"/>
          </a:xfrm>
        </p:spPr>
      </p:pic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1797426"/>
            <a:ext cx="3240360" cy="2232248"/>
          </a:xfrm>
        </p:spPr>
      </p:pic>
      <p:pic>
        <p:nvPicPr>
          <p:cNvPr id="3074" name="Picture 2" descr="C:\Users\Пользователь\Desktop\конкурс\4hPyYGixQ9M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61048"/>
            <a:ext cx="388843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Пользователь\Desktop\конкурс\BojVLSgVnT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891946"/>
            <a:ext cx="3888432" cy="277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0164562"/>
      </p:ext>
    </p:extLst>
  </p:cSld>
  <p:clrMapOvr>
    <a:masterClrMapping/>
  </p:clrMapOvr>
  <p:transition spd="slow" advTm="8425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155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Воспитатель Усть-Сертинского детского сада «Теремок»  Михеева Любовь Викторовна</vt:lpstr>
      <vt:lpstr>Мое педагогическое кредо: «Отношение с людьми – главное в любой деятельности, а тем более в педагогической»</vt:lpstr>
      <vt:lpstr>Основные направления в моей деятельности</vt:lpstr>
      <vt:lpstr>Предметно-развивающая среда.</vt:lpstr>
      <vt:lpstr>Игра, как ведущий вид деятельности.</vt:lpstr>
      <vt:lpstr>Здоровьесбережение детей.</vt:lpstr>
      <vt:lpstr>Мои увлечение, совместно с детьми. Творческая деятельность – бумагопластика.</vt:lpstr>
      <vt:lpstr>Сказка – это не только, как средство обучения, но и как средство развития личности.</vt:lpstr>
      <vt:lpstr>Мои достижения и группы «Непоседы»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27</cp:revision>
  <dcterms:created xsi:type="dcterms:W3CDTF">2024-10-05T11:15:24Z</dcterms:created>
  <dcterms:modified xsi:type="dcterms:W3CDTF">2024-10-11T03:16:52Z</dcterms:modified>
</cp:coreProperties>
</file>